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66" r:id="rId3"/>
    <p:sldId id="256" r:id="rId4"/>
    <p:sldId id="257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87" autoAdjust="0"/>
    <p:restoredTop sz="94660"/>
  </p:normalViewPr>
  <p:slideViewPr>
    <p:cSldViewPr>
      <p:cViewPr>
        <p:scale>
          <a:sx n="69" d="100"/>
          <a:sy n="69" d="100"/>
        </p:scale>
        <p:origin x="-141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6077E-853D-4050-AB95-462F2992F19E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084F-9159-4CBF-AC9F-8A04F705C1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5084F-9159-4CBF-AC9F-8A04F705C19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CF96B-1DE7-4D60-876D-E51074AB5161}" type="datetimeFigureOut">
              <a:rPr lang="ru-RU" smtClean="0"/>
              <a:pPr/>
              <a:t>28.02.2013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302FC-29DC-4A5C-8C1F-FBEF8ACD4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1\Pictures\73418_800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2" descr="H:\эмблема 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4616572"/>
            <a:ext cx="1758428" cy="2027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Горизонтальный свиток 8"/>
          <p:cNvSpPr/>
          <p:nvPr/>
        </p:nvSpPr>
        <p:spPr>
          <a:xfrm>
            <a:off x="2357422" y="1857364"/>
            <a:ext cx="5715040" cy="3000396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Объединение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Perfect Life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№4»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г. Чистополь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7" descr="БАЛЫКХАНОВ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42845" y="142853"/>
            <a:ext cx="2214578" cy="22237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pc1\Desktop\фото 2012-13\фото\Новая папка\IMG_02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4802716"/>
            <a:ext cx="2786050" cy="2055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pc1\Desktop\фото 2012-13\фото\Новая папка\IMG_021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0"/>
            <a:ext cx="2714612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1\Pictures\73418_800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H:\акция много голосов-один мир\фотогр. школы\15х21 Школа 4 -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3" y="142852"/>
            <a:ext cx="5314987" cy="4429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H:\акция много голосов-один мир\фотогр. школы\20х30 школа 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000372"/>
            <a:ext cx="4572032" cy="364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Горизонтальный свиток 12"/>
          <p:cNvSpPr/>
          <p:nvPr/>
        </p:nvSpPr>
        <p:spPr>
          <a:xfrm>
            <a:off x="5572068" y="285728"/>
            <a:ext cx="3357650" cy="242889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Акция 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 «Много голосов –один мир!»</a:t>
            </a:r>
            <a:endParaRPr lang="ru-RU" sz="2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0" y="3714752"/>
            <a:ext cx="4357718" cy="314324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85720" y="4214818"/>
            <a:ext cx="41434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  <a:latin typeface="Segoe Print" pitchFamily="2" charset="0"/>
              </a:rPr>
              <a:t>В акции участвовало  </a:t>
            </a:r>
            <a:r>
              <a:rPr lang="ru-RU" sz="1600" b="1" i="1" dirty="0" smtClean="0">
                <a:solidFill>
                  <a:srgbClr val="C00000"/>
                </a:solidFill>
                <a:latin typeface="Segoe Print" pitchFamily="2" charset="0"/>
              </a:rPr>
              <a:t>108 ребят</a:t>
            </a:r>
            <a:r>
              <a:rPr lang="ru-RU" sz="1600" b="1" i="1" dirty="0" smtClean="0">
                <a:solidFill>
                  <a:srgbClr val="002060"/>
                </a:solidFill>
                <a:latin typeface="Segoe Print" pitchFamily="2" charset="0"/>
              </a:rPr>
              <a:t>. </a:t>
            </a:r>
            <a:r>
              <a:rPr lang="ru-RU" sz="1600" b="1" i="1" dirty="0" smtClean="0">
                <a:solidFill>
                  <a:srgbClr val="C00000"/>
                </a:solidFill>
                <a:latin typeface="Segoe Print" pitchFamily="2" charset="0"/>
              </a:rPr>
              <a:t>Цель акции: </a:t>
            </a:r>
            <a:r>
              <a:rPr lang="ru-RU" sz="1600" b="1" i="1" dirty="0" smtClean="0">
                <a:solidFill>
                  <a:srgbClr val="002060"/>
                </a:solidFill>
                <a:latin typeface="Segoe Print" pitchFamily="2" charset="0"/>
              </a:rPr>
              <a:t>формирование у учащихся толерантного сознания, толерантных отношений.</a:t>
            </a: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 Ребятами для участия в данной акции были приглашены представители духовенства. Каждому участнику были розданы листовки с эмблемой акции.</a:t>
            </a:r>
            <a:endParaRPr lang="ru-RU" sz="1600" b="1" dirty="0">
              <a:solidFill>
                <a:srgbClr val="00206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1\Pictures\73418_800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C:\Users\pc1\Desktop\Новая папка\17.05.12 акция телефон доверия\DSC065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42852"/>
            <a:ext cx="2857519" cy="3071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C:\Users\pc1\Desktop\Новая папка\17.05.12 акция телефон доверия\DSC065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14290"/>
            <a:ext cx="357190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pc1\Desktop\для конкур школа без наркотиков\Новая папка\17.05.12 акция телефон доверия\DSC065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14290"/>
            <a:ext cx="2714644" cy="32861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pc1\Desktop\для конкур школа без наркотиков\Новая папка\17.05.12 акция телефон доверия\DSC065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643314"/>
            <a:ext cx="3407593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H:\эмблема 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6920" y="5072074"/>
            <a:ext cx="1574583" cy="16430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Горизонтальный свиток 14"/>
          <p:cNvSpPr/>
          <p:nvPr/>
        </p:nvSpPr>
        <p:spPr>
          <a:xfrm>
            <a:off x="3071802" y="2714620"/>
            <a:ext cx="5857916" cy="4143380"/>
          </a:xfrm>
          <a:prstGeom prst="horizontalScroll">
            <a:avLst>
              <a:gd name="adj" fmla="val 883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Segoe Print" pitchFamily="2" charset="0"/>
            </a:endParaRPr>
          </a:p>
          <a:p>
            <a:pPr algn="ctr"/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Print" pitchFamily="2" charset="0"/>
              </a:rPr>
              <a:t>Акция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Print" pitchFamily="2" charset="0"/>
              </a:rPr>
              <a:t> «Телефон доверия»</a:t>
            </a:r>
            <a:r>
              <a:rPr lang="ru-RU" sz="2400" dirty="0" smtClean="0">
                <a:latin typeface="Segoe Print" pitchFamily="2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проходила на улицах микрорайона с раздачей визиток служб детского телефона доверия.  Всего было роздано </a:t>
            </a:r>
            <a:r>
              <a:rPr lang="ru-RU" sz="1600" b="1" dirty="0" smtClean="0">
                <a:solidFill>
                  <a:srgbClr val="FF0000"/>
                </a:solidFill>
                <a:latin typeface="Segoe Print" pitchFamily="2" charset="0"/>
              </a:rPr>
              <a:t>125</a:t>
            </a: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 визиток ребятам среднего и старшего школьного возраста.</a:t>
            </a:r>
          </a:p>
          <a:p>
            <a:pPr algn="ctr"/>
            <a:r>
              <a:rPr lang="ru-RU" sz="1600" b="1" u="sng" dirty="0" smtClean="0">
                <a:solidFill>
                  <a:srgbClr val="C00000"/>
                </a:solidFill>
                <a:latin typeface="Segoe Print" pitchFamily="2" charset="0"/>
              </a:rPr>
              <a:t>ЦЕЛЬ данной акции: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информировать учеников о том, для чего предназначен и как работает Телефон доверия;</a:t>
            </a:r>
          </a:p>
          <a:p>
            <a:pPr lvl="0" algn="ctr"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мотивировать обращаться за помощью на Телефон доверия в трудных жизненных ситуациях.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В акции приняло участие </a:t>
            </a:r>
            <a:r>
              <a:rPr lang="ru-RU" sz="1600" b="1" dirty="0" smtClean="0">
                <a:solidFill>
                  <a:srgbClr val="FF0000"/>
                </a:solidFill>
                <a:latin typeface="Segoe Print" pitchFamily="2" charset="0"/>
              </a:rPr>
              <a:t>15</a:t>
            </a: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 ребят   из</a:t>
            </a:r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  <a:cs typeface="Times New Roman" pitchFamily="18" charset="0"/>
              </a:rPr>
              <a:t>объединения</a:t>
            </a:r>
            <a:r>
              <a:rPr lang="ru-RU" sz="16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«</a:t>
            </a:r>
            <a:r>
              <a:rPr lang="en-US" sz="20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Perfect Life</a:t>
            </a:r>
            <a:r>
              <a:rPr lang="ru-RU" sz="20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»</a:t>
            </a:r>
          </a:p>
          <a:p>
            <a:pPr lvl="0" algn="ctr"/>
            <a:endParaRPr lang="ru-RU" sz="1600" b="1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ctr"/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1\Pictures\73418_800_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pc1\Desktop\Новая папка\26.06.12 День борьбы с наркотиками\CIMG11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42852"/>
            <a:ext cx="4143404" cy="33576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C:\Users\pc1\Desktop\Новая папка\26.06.12 День борьбы с наркотиками\CIMG12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555390"/>
            <a:ext cx="3571900" cy="31597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C:\Users\pc1\Desktop\Новая папка\26.06.12 День борьбы с наркотиками\CIMG12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3429000"/>
            <a:ext cx="4143404" cy="31432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H:\эмблема 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500702"/>
            <a:ext cx="1000100" cy="12144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Горизонтальный свиток 9"/>
          <p:cNvSpPr/>
          <p:nvPr/>
        </p:nvSpPr>
        <p:spPr>
          <a:xfrm>
            <a:off x="3714744" y="0"/>
            <a:ext cx="5214974" cy="4143380"/>
          </a:xfrm>
          <a:prstGeom prst="horizontalScroll">
            <a:avLst>
              <a:gd name="adj" fmla="val 1215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  <a:p>
            <a:pPr algn="just">
              <a:defRPr/>
            </a:pPr>
            <a:endParaRPr lang="ru-RU" sz="16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Script" pitchFamily="34" charset="0"/>
            </a:endParaRPr>
          </a:p>
          <a:p>
            <a:pPr algn="just">
              <a:defRPr/>
            </a:pP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Отряд вышел на центральную улицу города с шарами, традиционными  флажками с символикой проекта.</a:t>
            </a:r>
          </a:p>
          <a:p>
            <a:pPr algn="just">
              <a:defRPr/>
            </a:pP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Около центрального фонтана города </a:t>
            </a:r>
            <a:r>
              <a:rPr lang="ru-RU" sz="1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СМС-дети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  призывали горожан вести здоровый образ жизни, проводили разъяснительную работу. Ребятам удалось собрать </a:t>
            </a:r>
            <a:r>
              <a:rPr lang="ru-RU" sz="1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98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 подписей под однодневным контрактом отказа от вредных привычек. В акции приняли участие </a:t>
            </a:r>
            <a:r>
              <a:rPr lang="ru-RU" sz="1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18</a:t>
            </a:r>
            <a:r>
              <a:rPr lang="ru-RU" sz="1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egoe Print" pitchFamily="2" charset="0"/>
              </a:rPr>
              <a:t> участников проекта.</a:t>
            </a:r>
            <a:endParaRPr lang="ru-RU" sz="1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29058" y="428604"/>
            <a:ext cx="52149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Segoe Print" pitchFamily="2" charset="0"/>
              </a:rPr>
              <a:t>Антинаркотическая</a:t>
            </a:r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 акция</a:t>
            </a:r>
            <a:r>
              <a:rPr lang="ru-RU" sz="2000" b="1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Segoe Print" pitchFamily="2" charset="0"/>
              </a:rPr>
              <a:t>«Будь готов! Скажи, нет!»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endParaRPr lang="ru-RU" sz="20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1\Pictures\73418_800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pc1\Desktop\для конкур школа без наркотиков\Новая папка\акция день против курения 31.05.12\DSC027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55762"/>
            <a:ext cx="3500494" cy="27323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Users\pc1\Desktop\для конкур школа без наркотиков\Новая папка\акция день против курения 31.05.12\DSC027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2071678"/>
            <a:ext cx="392909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100" name="Picture 4" descr="C:\Users\pc1\Desktop\для конкур школа без наркотиков\Новая папка\акция день против курения 31.05.12\DSC027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4000504"/>
            <a:ext cx="3304947" cy="261644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101" name="Picture 5" descr="C:\Users\pc1\Desktop\для конкур школа без наркотиков\Новая папка\акция день против курения 31.05.12\DSC027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285728"/>
            <a:ext cx="4143404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214282" y="2571744"/>
            <a:ext cx="35719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Акция </a:t>
            </a:r>
            <a:r>
              <a:rPr lang="ru-RU" sz="28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cs typeface="Times New Roman" pitchFamily="18" charset="0"/>
              </a:rPr>
              <a:t>«Россия без табака»</a:t>
            </a:r>
          </a:p>
          <a:p>
            <a:pPr algn="ctr"/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egoe Print" pitchFamily="2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4429132"/>
            <a:ext cx="6572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  <a:defRPr/>
            </a:pPr>
            <a:endParaRPr lang="ru-RU" sz="2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0" y="3500438"/>
            <a:ext cx="5857884" cy="3000396"/>
          </a:xfrm>
          <a:prstGeom prst="cloudCallout">
            <a:avLst>
              <a:gd name="adj1" fmla="val -23908"/>
              <a:gd name="adj2" fmla="val 56036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28596" y="3857629"/>
            <a:ext cx="500066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В  акции  участвовало  </a:t>
            </a:r>
            <a:r>
              <a:rPr lang="ru-RU" sz="1600" b="1" dirty="0" smtClean="0">
                <a:solidFill>
                  <a:srgbClr val="C00000"/>
                </a:solidFill>
                <a:latin typeface="Segoe Print" pitchFamily="2" charset="0"/>
              </a:rPr>
              <a:t>25</a:t>
            </a:r>
            <a:r>
              <a:rPr lang="tt-RU" sz="1600" b="1" dirty="0" smtClean="0">
                <a:solidFill>
                  <a:srgbClr val="C00000"/>
                </a:solidFill>
                <a:latin typeface="Segoe Print" pitchFamily="2" charset="0"/>
              </a:rPr>
              <a:t> СМС</a:t>
            </a:r>
            <a:r>
              <a:rPr lang="en-US" sz="1600" b="1" dirty="0" smtClean="0">
                <a:solidFill>
                  <a:srgbClr val="C00000"/>
                </a:solidFill>
                <a:latin typeface="Segoe Print" pitchFamily="2" charset="0"/>
              </a:rPr>
              <a:t>-</a:t>
            </a:r>
            <a:r>
              <a:rPr lang="ru-RU" sz="1600" b="1" dirty="0" smtClean="0">
                <a:solidFill>
                  <a:srgbClr val="C00000"/>
                </a:solidFill>
                <a:latin typeface="Segoe Print" pitchFamily="2" charset="0"/>
              </a:rPr>
              <a:t>детей</a:t>
            </a: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.</a:t>
            </a:r>
            <a:endParaRPr lang="ru-RU" sz="1600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Участники  проекта   проводили  с  прохожими разъяснительную  работу, раздавали агитационные  листовки  по  пропаганде  здорового  образа  жизни,  буклеты о проекте «</a:t>
            </a:r>
            <a:r>
              <a:rPr lang="en-US" sz="1600" b="1" dirty="0" smtClean="0">
                <a:solidFill>
                  <a:srgbClr val="002060"/>
                </a:solidFill>
                <a:latin typeface="Segoe Print" pitchFamily="2" charset="0"/>
              </a:rPr>
              <a:t>SMS </a:t>
            </a: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– дети»,  а также  предлагали   прохожим  завязать  на руку ленточку.</a:t>
            </a:r>
            <a:endParaRPr lang="ru-RU" sz="1600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Всего  было завязано </a:t>
            </a:r>
            <a:r>
              <a:rPr lang="ru-RU" sz="1600" b="1" dirty="0" smtClean="0">
                <a:solidFill>
                  <a:srgbClr val="C00000"/>
                </a:solidFill>
                <a:latin typeface="Segoe Print" pitchFamily="2" charset="0"/>
              </a:rPr>
              <a:t>250 </a:t>
            </a:r>
            <a:r>
              <a:rPr lang="ru-RU" sz="1600" b="1" dirty="0" smtClean="0">
                <a:solidFill>
                  <a:srgbClr val="002060"/>
                </a:solidFill>
                <a:latin typeface="Segoe Print" pitchFamily="2" charset="0"/>
              </a:rPr>
              <a:t>ленточек. </a:t>
            </a:r>
            <a:endParaRPr lang="ru-RU" sz="1600" dirty="0" smtClean="0">
              <a:solidFill>
                <a:srgbClr val="002060"/>
              </a:solidFill>
              <a:latin typeface="Segoe Print" pitchFamily="2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1\Pictures\73418_800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290"/>
          </a:xfrm>
          <a:prstGeom prst="rect">
            <a:avLst/>
          </a:prstGeom>
          <a:noFill/>
        </p:spPr>
      </p:pic>
      <p:pic>
        <p:nvPicPr>
          <p:cNvPr id="5122" name="Picture 2" descr="C:\Users\pc1\Desktop\для конкур школа без наркотиков\Новая папка\акция не трать на алкоголь и табак 2011 год\DSCN5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3857652" cy="32404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3" name="Picture 3" descr="C:\Users\pc1\Desktop\для конкур школа без наркотиков\Новая папка\акция не трать на алкоголь и табак 2011 год\DSCN5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4143380"/>
            <a:ext cx="3929090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Users\pc1\Desktop\для конкур школа без наркотиков\Новая папка\акция не трать на алкоголь и табак 2011 год\DSCN51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00306"/>
            <a:ext cx="3786182" cy="29601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5" name="Picture 5" descr="C:\Users\pc1\Desktop\для конкур школа без наркотиков\Новая папка\акция не трать на алкоголь и табак 2011 год\DSCN51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9863" y="4214818"/>
            <a:ext cx="3159856" cy="264318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Выноска-облако 9"/>
          <p:cNvSpPr/>
          <p:nvPr/>
        </p:nvSpPr>
        <p:spPr>
          <a:xfrm>
            <a:off x="4071934" y="0"/>
            <a:ext cx="4857784" cy="3857628"/>
          </a:xfrm>
          <a:prstGeom prst="cloudCallout">
            <a:avLst>
              <a:gd name="adj1" fmla="val -41913"/>
              <a:gd name="adj2" fmla="val 5603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357686" y="357166"/>
            <a:ext cx="45720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Segoe Print" pitchFamily="2" charset="0"/>
              </a:rPr>
              <a:t>Антиалкогольная акция</a:t>
            </a:r>
            <a:r>
              <a:rPr lang="ru-RU" sz="2000" b="1" dirty="0" smtClean="0">
                <a:solidFill>
                  <a:srgbClr val="002060"/>
                </a:solidFill>
                <a:latin typeface="Segoe Print" pitchFamily="2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Print" pitchFamily="2" charset="0"/>
              </a:rPr>
              <a:t>«Мы за здоровую Россию»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Отряд  </a:t>
            </a:r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«</a:t>
            </a:r>
            <a:r>
              <a:rPr lang="en-US" b="1" dirty="0" smtClean="0">
                <a:solidFill>
                  <a:srgbClr val="C00000"/>
                </a:solidFill>
                <a:latin typeface="Segoe Print" pitchFamily="2" charset="0"/>
              </a:rPr>
              <a:t>Perfect Life</a:t>
            </a:r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» 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вышел на улицы микрорайона  с плакатами, традиционными  флажками с символикой проекта</a:t>
            </a:r>
            <a:endParaRPr lang="ru-RU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Segoe Print" pitchFamily="2" charset="0"/>
              </a:rPr>
              <a:t>СМС-дети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 собрали </a:t>
            </a:r>
            <a:r>
              <a:rPr lang="ru-RU" b="1" dirty="0" smtClean="0">
                <a:solidFill>
                  <a:srgbClr val="C00000"/>
                </a:solidFill>
                <a:latin typeface="Segoe Print" pitchFamily="2" charset="0"/>
              </a:rPr>
              <a:t>115 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подписей под однодневным контрактом отказа от вредных привычек. </a:t>
            </a:r>
            <a:endParaRPr lang="ru-RU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ctr"/>
            <a:r>
              <a:rPr lang="ru-RU" dirty="0" smtClean="0">
                <a:latin typeface="Segoe Print" pitchFamily="2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1\Pictures\73418_800_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pc1\Desktop\для конкур школа без наркотиков\Новая папка\Брифинг Серьёзный разговор 05.05.2012\CIMG0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357562"/>
            <a:ext cx="2571767" cy="3255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pc1\Desktop\для конкур школа без наркотиков\Новая папка\Брифинг Серьёзный разговор 05.05.2012\CIMG07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14290"/>
            <a:ext cx="3929090" cy="2980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C:\Users\pc1\Desktop\для конкур школа без наркотиков\Новая папка\Брифинг Серьёзный разговор 05.05.2012\CIMG07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786190"/>
            <a:ext cx="414340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Вертикальный свиток 11"/>
          <p:cNvSpPr/>
          <p:nvPr/>
        </p:nvSpPr>
        <p:spPr>
          <a:xfrm>
            <a:off x="0" y="214290"/>
            <a:ext cx="4714876" cy="3571900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00034" y="0"/>
            <a:ext cx="385765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C00000"/>
              </a:solidFill>
              <a:latin typeface="Segoe Print" pitchFamily="2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Брифинг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Segoe Print" pitchFamily="2" charset="0"/>
                <a:cs typeface="Times New Roman" pitchFamily="18" charset="0"/>
              </a:rPr>
              <a:t>«Серьезный разговор»</a:t>
            </a:r>
            <a:endParaRPr lang="ru-RU" sz="2000" b="1" dirty="0" smtClean="0">
              <a:solidFill>
                <a:srgbClr val="C00000"/>
              </a:solidFill>
              <a:latin typeface="Segoe Print" pitchFamily="2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В данном мероприятии </a:t>
            </a:r>
            <a:r>
              <a:rPr lang="en-US" b="1" dirty="0" smtClean="0">
                <a:solidFill>
                  <a:srgbClr val="002060"/>
                </a:solidFill>
                <a:latin typeface="Segoe Print" pitchFamily="2" charset="0"/>
              </a:rPr>
              <a:t>SMS- 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отряд продемонстрировал активную работу  среди учащихся нашей школы по пропаганде здорового  образа жизни и профилактики асоциальных явлений в молодежной среде. В брифинге приняло участие </a:t>
            </a:r>
            <a:r>
              <a:rPr lang="en-US" b="1" dirty="0" smtClean="0">
                <a:solidFill>
                  <a:srgbClr val="FF0000"/>
                </a:solidFill>
                <a:latin typeface="Segoe Print" pitchFamily="2" charset="0"/>
              </a:rPr>
              <a:t>176</a:t>
            </a:r>
            <a:r>
              <a:rPr lang="en-US" b="1" dirty="0" smtClean="0">
                <a:solidFill>
                  <a:srgbClr val="002060"/>
                </a:solidFill>
                <a:latin typeface="Segoe Print" pitchFamily="2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Segoe Print" pitchFamily="2" charset="0"/>
              </a:rPr>
              <a:t>ребят. 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326</Words>
  <Application>Microsoft Office PowerPoint</Application>
  <PresentationFormat>Экран (4:3)</PresentationFormat>
  <Paragraphs>43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pc1</dc:creator>
  <cp:lastModifiedBy>pc1</cp:lastModifiedBy>
  <cp:revision>51</cp:revision>
  <dcterms:created xsi:type="dcterms:W3CDTF">2012-10-05T11:03:23Z</dcterms:created>
  <dcterms:modified xsi:type="dcterms:W3CDTF">2013-02-28T11:30:32Z</dcterms:modified>
</cp:coreProperties>
</file>